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admittantie 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(Siemens)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30       Y= +5.83j mS     lengte=0.28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31       Y= +6.04j mS     lengte=0.29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32       Y= +6.24j mS     lengte=0.30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33       Y= +6.45j mS     lengte=0.31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34       Y= +6.66j mS     lengte=0.32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9576"/>
            <a:ext cx="1092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